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3"/>
    <p:restoredTop sz="94608"/>
  </p:normalViewPr>
  <p:slideViewPr>
    <p:cSldViewPr snapToGrid="0" snapToObjects="1">
      <p:cViewPr varScale="1">
        <p:scale>
          <a:sx n="72" d="100"/>
          <a:sy n="72" d="100"/>
        </p:scale>
        <p:origin x="240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E838B9-9668-3546-AAB3-6A7B3AC2B99B}" type="doc">
      <dgm:prSet loTypeId="urn:microsoft.com/office/officeart/2005/8/layout/pList2" loCatId="" qsTypeId="urn:microsoft.com/office/officeart/2005/8/quickstyle/simple1" qsCatId="simple" csTypeId="urn:microsoft.com/office/officeart/2005/8/colors/accent1_2" csCatId="accent1" phldr="1"/>
      <dgm:spPr/>
    </dgm:pt>
    <dgm:pt modelId="{FA4949BF-75AC-4042-94E7-0A141F113C9B}">
      <dgm:prSet phldrT="[Texto]"/>
      <dgm:spPr/>
      <dgm:t>
        <a:bodyPr/>
        <a:lstStyle/>
        <a:p>
          <a:r>
            <a:rPr lang="es-ES" dirty="0" err="1"/>
            <a:t>Scrapping</a:t>
          </a:r>
          <a:endParaRPr lang="es-ES" dirty="0"/>
        </a:p>
      </dgm:t>
    </dgm:pt>
    <dgm:pt modelId="{C4D1903F-4D5B-2440-9D08-1743BB31DB59}" type="parTrans" cxnId="{4FA31E77-CA73-4F44-830A-A852ED6EB5FB}">
      <dgm:prSet/>
      <dgm:spPr/>
      <dgm:t>
        <a:bodyPr/>
        <a:lstStyle/>
        <a:p>
          <a:endParaRPr lang="es-ES"/>
        </a:p>
      </dgm:t>
    </dgm:pt>
    <dgm:pt modelId="{451C2184-9222-1545-905E-1568EF8807C1}" type="sibTrans" cxnId="{4FA31E77-CA73-4F44-830A-A852ED6EB5FB}">
      <dgm:prSet/>
      <dgm:spPr/>
      <dgm:t>
        <a:bodyPr/>
        <a:lstStyle/>
        <a:p>
          <a:endParaRPr lang="es-ES"/>
        </a:p>
      </dgm:t>
    </dgm:pt>
    <dgm:pt modelId="{4D8C22EB-C17B-A54E-BED3-8810001F710A}">
      <dgm:prSet phldrT="[Texto]"/>
      <dgm:spPr/>
      <dgm:t>
        <a:bodyPr/>
        <a:lstStyle/>
        <a:p>
          <a:r>
            <a:rPr lang="es-ES" dirty="0" err="1"/>
            <a:t>Beatiful</a:t>
          </a:r>
          <a:r>
            <a:rPr lang="es-ES" dirty="0"/>
            <a:t> </a:t>
          </a:r>
          <a:r>
            <a:rPr lang="es-ES" dirty="0" err="1"/>
            <a:t>Soup</a:t>
          </a:r>
          <a:r>
            <a:rPr lang="es-ES" dirty="0"/>
            <a:t> para extraer datos</a:t>
          </a:r>
        </a:p>
      </dgm:t>
    </dgm:pt>
    <dgm:pt modelId="{5BE3B9B8-E111-4342-ADBB-7FF5A5EE6DA4}" type="parTrans" cxnId="{4C6904F0-4E37-1848-B550-05FD48F97813}">
      <dgm:prSet/>
      <dgm:spPr/>
      <dgm:t>
        <a:bodyPr/>
        <a:lstStyle/>
        <a:p>
          <a:endParaRPr lang="es-ES"/>
        </a:p>
      </dgm:t>
    </dgm:pt>
    <dgm:pt modelId="{0E6F7E06-A50A-7E46-BA7F-8DC61DAD7554}" type="sibTrans" cxnId="{4C6904F0-4E37-1848-B550-05FD48F97813}">
      <dgm:prSet/>
      <dgm:spPr/>
      <dgm:t>
        <a:bodyPr/>
        <a:lstStyle/>
        <a:p>
          <a:endParaRPr lang="es-ES"/>
        </a:p>
      </dgm:t>
    </dgm:pt>
    <dgm:pt modelId="{2794A5BF-F5EB-8F45-A6AB-373D48ADA80E}">
      <dgm:prSet phldrT="[Texto]"/>
      <dgm:spPr/>
      <dgm:t>
        <a:bodyPr/>
        <a:lstStyle/>
        <a:p>
          <a:r>
            <a:rPr lang="es-ES" dirty="0"/>
            <a:t>Pandas</a:t>
          </a:r>
        </a:p>
      </dgm:t>
    </dgm:pt>
    <dgm:pt modelId="{E6BE357B-E10C-1244-94FE-57C1905AA943}" type="parTrans" cxnId="{7BF72438-AE0E-3E4A-BFC1-672EA8123B5F}">
      <dgm:prSet/>
      <dgm:spPr/>
      <dgm:t>
        <a:bodyPr/>
        <a:lstStyle/>
        <a:p>
          <a:endParaRPr lang="es-ES"/>
        </a:p>
      </dgm:t>
    </dgm:pt>
    <dgm:pt modelId="{3BCFC139-A38C-5346-BC1D-E41A47C4DE1E}" type="sibTrans" cxnId="{7BF72438-AE0E-3E4A-BFC1-672EA8123B5F}">
      <dgm:prSet/>
      <dgm:spPr/>
      <dgm:t>
        <a:bodyPr/>
        <a:lstStyle/>
        <a:p>
          <a:endParaRPr lang="es-ES"/>
        </a:p>
      </dgm:t>
    </dgm:pt>
    <dgm:pt modelId="{6F219D53-EC7D-8F42-A981-9A65376FD07F}" type="pres">
      <dgm:prSet presAssocID="{F7E838B9-9668-3546-AAB3-6A7B3AC2B99B}" presName="Name0" presStyleCnt="0">
        <dgm:presLayoutVars>
          <dgm:dir/>
          <dgm:resizeHandles val="exact"/>
        </dgm:presLayoutVars>
      </dgm:prSet>
      <dgm:spPr/>
    </dgm:pt>
    <dgm:pt modelId="{338697B7-2B07-1940-BD97-1CE4FA67DB6D}" type="pres">
      <dgm:prSet presAssocID="{F7E838B9-9668-3546-AAB3-6A7B3AC2B99B}" presName="bkgdShp" presStyleLbl="alignAccFollowNode1" presStyleIdx="0" presStyleCnt="1"/>
      <dgm:spPr/>
    </dgm:pt>
    <dgm:pt modelId="{19428C0C-FC43-DF46-873A-38F394DD0F87}" type="pres">
      <dgm:prSet presAssocID="{F7E838B9-9668-3546-AAB3-6A7B3AC2B99B}" presName="linComp" presStyleCnt="0"/>
      <dgm:spPr/>
    </dgm:pt>
    <dgm:pt modelId="{4DE54348-7C48-DF4A-B960-A488D28FC755}" type="pres">
      <dgm:prSet presAssocID="{FA4949BF-75AC-4042-94E7-0A141F113C9B}" presName="compNode" presStyleCnt="0"/>
      <dgm:spPr/>
    </dgm:pt>
    <dgm:pt modelId="{83298A27-8141-1440-B211-3046D2D70958}" type="pres">
      <dgm:prSet presAssocID="{FA4949BF-75AC-4042-94E7-0A141F113C9B}" presName="node" presStyleLbl="node1" presStyleIdx="0" presStyleCnt="3">
        <dgm:presLayoutVars>
          <dgm:bulletEnabled val="1"/>
        </dgm:presLayoutVars>
      </dgm:prSet>
      <dgm:spPr/>
    </dgm:pt>
    <dgm:pt modelId="{EE43A087-57B2-1A46-A3C7-A62DC1893BF8}" type="pres">
      <dgm:prSet presAssocID="{FA4949BF-75AC-4042-94E7-0A141F113C9B}" presName="invisiNode" presStyleLbl="node1" presStyleIdx="0" presStyleCnt="3"/>
      <dgm:spPr/>
    </dgm:pt>
    <dgm:pt modelId="{C961044A-62AF-5E43-881C-2C4B053B1A64}" type="pres">
      <dgm:prSet presAssocID="{FA4949BF-75AC-4042-94E7-0A141F113C9B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7000" b="-47000"/>
          </a:stretch>
        </a:blipFill>
      </dgm:spPr>
    </dgm:pt>
    <dgm:pt modelId="{E9D1086A-D262-544F-8F88-82B812D8E0C0}" type="pres">
      <dgm:prSet presAssocID="{451C2184-9222-1545-905E-1568EF8807C1}" presName="sibTrans" presStyleLbl="sibTrans2D1" presStyleIdx="0" presStyleCnt="0"/>
      <dgm:spPr/>
    </dgm:pt>
    <dgm:pt modelId="{7063A4E2-62EC-A648-AF7F-F03115E121C3}" type="pres">
      <dgm:prSet presAssocID="{4D8C22EB-C17B-A54E-BED3-8810001F710A}" presName="compNode" presStyleCnt="0"/>
      <dgm:spPr/>
    </dgm:pt>
    <dgm:pt modelId="{5CFC4ED4-899D-7744-B359-438147B9359C}" type="pres">
      <dgm:prSet presAssocID="{4D8C22EB-C17B-A54E-BED3-8810001F710A}" presName="node" presStyleLbl="node1" presStyleIdx="1" presStyleCnt="3">
        <dgm:presLayoutVars>
          <dgm:bulletEnabled val="1"/>
        </dgm:presLayoutVars>
      </dgm:prSet>
      <dgm:spPr/>
    </dgm:pt>
    <dgm:pt modelId="{F08BBFEE-221B-2B43-80B3-97583127D47D}" type="pres">
      <dgm:prSet presAssocID="{4D8C22EB-C17B-A54E-BED3-8810001F710A}" presName="invisiNode" presStyleLbl="node1" presStyleIdx="1" presStyleCnt="3"/>
      <dgm:spPr/>
    </dgm:pt>
    <dgm:pt modelId="{D1390CF6-16CF-A243-BF4A-5F15FD2742B0}" type="pres">
      <dgm:prSet presAssocID="{4D8C22EB-C17B-A54E-BED3-8810001F710A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2000" b="-22000"/>
          </a:stretch>
        </a:blipFill>
      </dgm:spPr>
    </dgm:pt>
    <dgm:pt modelId="{A2012FCA-8BFD-EC4A-937C-A305E02B15BF}" type="pres">
      <dgm:prSet presAssocID="{0E6F7E06-A50A-7E46-BA7F-8DC61DAD7554}" presName="sibTrans" presStyleLbl="sibTrans2D1" presStyleIdx="0" presStyleCnt="0"/>
      <dgm:spPr/>
    </dgm:pt>
    <dgm:pt modelId="{6825FA5B-F60A-0240-A371-508AF44F061F}" type="pres">
      <dgm:prSet presAssocID="{2794A5BF-F5EB-8F45-A6AB-373D48ADA80E}" presName="compNode" presStyleCnt="0"/>
      <dgm:spPr/>
    </dgm:pt>
    <dgm:pt modelId="{901D712A-133C-E74D-99C1-97790EADD581}" type="pres">
      <dgm:prSet presAssocID="{2794A5BF-F5EB-8F45-A6AB-373D48ADA80E}" presName="node" presStyleLbl="node1" presStyleIdx="2" presStyleCnt="3">
        <dgm:presLayoutVars>
          <dgm:bulletEnabled val="1"/>
        </dgm:presLayoutVars>
      </dgm:prSet>
      <dgm:spPr/>
    </dgm:pt>
    <dgm:pt modelId="{EE8D85FF-A44F-CC42-A145-EFE08E093930}" type="pres">
      <dgm:prSet presAssocID="{2794A5BF-F5EB-8F45-A6AB-373D48ADA80E}" presName="invisiNode" presStyleLbl="node1" presStyleIdx="2" presStyleCnt="3"/>
      <dgm:spPr/>
    </dgm:pt>
    <dgm:pt modelId="{9C23D65D-72A1-DE4E-A341-6BC0EF0ACE5D}" type="pres">
      <dgm:prSet presAssocID="{2794A5BF-F5EB-8F45-A6AB-373D48ADA80E}" presName="imagNod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</dgm:ptLst>
  <dgm:cxnLst>
    <dgm:cxn modelId="{2B0C6012-EE2B-9543-82E2-428C53B58765}" type="presOf" srcId="{2794A5BF-F5EB-8F45-A6AB-373D48ADA80E}" destId="{901D712A-133C-E74D-99C1-97790EADD581}" srcOrd="0" destOrd="0" presId="urn:microsoft.com/office/officeart/2005/8/layout/pList2"/>
    <dgm:cxn modelId="{7BF72438-AE0E-3E4A-BFC1-672EA8123B5F}" srcId="{F7E838B9-9668-3546-AAB3-6A7B3AC2B99B}" destId="{2794A5BF-F5EB-8F45-A6AB-373D48ADA80E}" srcOrd="2" destOrd="0" parTransId="{E6BE357B-E10C-1244-94FE-57C1905AA943}" sibTransId="{3BCFC139-A38C-5346-BC1D-E41A47C4DE1E}"/>
    <dgm:cxn modelId="{8B56FF64-417F-8D4E-A3EC-24E03B8C7C4E}" type="presOf" srcId="{4D8C22EB-C17B-A54E-BED3-8810001F710A}" destId="{5CFC4ED4-899D-7744-B359-438147B9359C}" srcOrd="0" destOrd="0" presId="urn:microsoft.com/office/officeart/2005/8/layout/pList2"/>
    <dgm:cxn modelId="{C072E765-A162-B240-8DC4-29D2A0D3C61A}" type="presOf" srcId="{FA4949BF-75AC-4042-94E7-0A141F113C9B}" destId="{83298A27-8141-1440-B211-3046D2D70958}" srcOrd="0" destOrd="0" presId="urn:microsoft.com/office/officeart/2005/8/layout/pList2"/>
    <dgm:cxn modelId="{4FA31E77-CA73-4F44-830A-A852ED6EB5FB}" srcId="{F7E838B9-9668-3546-AAB3-6A7B3AC2B99B}" destId="{FA4949BF-75AC-4042-94E7-0A141F113C9B}" srcOrd="0" destOrd="0" parTransId="{C4D1903F-4D5B-2440-9D08-1743BB31DB59}" sibTransId="{451C2184-9222-1545-905E-1568EF8807C1}"/>
    <dgm:cxn modelId="{CDA3FCA6-6EED-D549-8036-A1445CD1D81E}" type="presOf" srcId="{F7E838B9-9668-3546-AAB3-6A7B3AC2B99B}" destId="{6F219D53-EC7D-8F42-A981-9A65376FD07F}" srcOrd="0" destOrd="0" presId="urn:microsoft.com/office/officeart/2005/8/layout/pList2"/>
    <dgm:cxn modelId="{29C497D4-9AA5-0F42-B742-D727ACA39A05}" type="presOf" srcId="{451C2184-9222-1545-905E-1568EF8807C1}" destId="{E9D1086A-D262-544F-8F88-82B812D8E0C0}" srcOrd="0" destOrd="0" presId="urn:microsoft.com/office/officeart/2005/8/layout/pList2"/>
    <dgm:cxn modelId="{1B000DDC-020C-1945-95B4-7C0460E01A88}" type="presOf" srcId="{0E6F7E06-A50A-7E46-BA7F-8DC61DAD7554}" destId="{A2012FCA-8BFD-EC4A-937C-A305E02B15BF}" srcOrd="0" destOrd="0" presId="urn:microsoft.com/office/officeart/2005/8/layout/pList2"/>
    <dgm:cxn modelId="{4C6904F0-4E37-1848-B550-05FD48F97813}" srcId="{F7E838B9-9668-3546-AAB3-6A7B3AC2B99B}" destId="{4D8C22EB-C17B-A54E-BED3-8810001F710A}" srcOrd="1" destOrd="0" parTransId="{5BE3B9B8-E111-4342-ADBB-7FF5A5EE6DA4}" sibTransId="{0E6F7E06-A50A-7E46-BA7F-8DC61DAD7554}"/>
    <dgm:cxn modelId="{35AC5E71-BA3D-9D42-A89D-073EECBD5D86}" type="presParOf" srcId="{6F219D53-EC7D-8F42-A981-9A65376FD07F}" destId="{338697B7-2B07-1940-BD97-1CE4FA67DB6D}" srcOrd="0" destOrd="0" presId="urn:microsoft.com/office/officeart/2005/8/layout/pList2"/>
    <dgm:cxn modelId="{E49209CB-4299-CB4B-BFB3-D97F7E34A8A1}" type="presParOf" srcId="{6F219D53-EC7D-8F42-A981-9A65376FD07F}" destId="{19428C0C-FC43-DF46-873A-38F394DD0F87}" srcOrd="1" destOrd="0" presId="urn:microsoft.com/office/officeart/2005/8/layout/pList2"/>
    <dgm:cxn modelId="{503D1316-E05C-0B46-82E0-3996143CAB0F}" type="presParOf" srcId="{19428C0C-FC43-DF46-873A-38F394DD0F87}" destId="{4DE54348-7C48-DF4A-B960-A488D28FC755}" srcOrd="0" destOrd="0" presId="urn:microsoft.com/office/officeart/2005/8/layout/pList2"/>
    <dgm:cxn modelId="{F4E0989A-2FB7-964F-BB35-AF5985FD6251}" type="presParOf" srcId="{4DE54348-7C48-DF4A-B960-A488D28FC755}" destId="{83298A27-8141-1440-B211-3046D2D70958}" srcOrd="0" destOrd="0" presId="urn:microsoft.com/office/officeart/2005/8/layout/pList2"/>
    <dgm:cxn modelId="{7301318E-6824-A546-B88C-6887733B793C}" type="presParOf" srcId="{4DE54348-7C48-DF4A-B960-A488D28FC755}" destId="{EE43A087-57B2-1A46-A3C7-A62DC1893BF8}" srcOrd="1" destOrd="0" presId="urn:microsoft.com/office/officeart/2005/8/layout/pList2"/>
    <dgm:cxn modelId="{00C08D3D-4A1C-A445-9120-8F8F0DA31DDC}" type="presParOf" srcId="{4DE54348-7C48-DF4A-B960-A488D28FC755}" destId="{C961044A-62AF-5E43-881C-2C4B053B1A64}" srcOrd="2" destOrd="0" presId="urn:microsoft.com/office/officeart/2005/8/layout/pList2"/>
    <dgm:cxn modelId="{D54D9BE9-8A11-2D46-835D-BB0D479B4F09}" type="presParOf" srcId="{19428C0C-FC43-DF46-873A-38F394DD0F87}" destId="{E9D1086A-D262-544F-8F88-82B812D8E0C0}" srcOrd="1" destOrd="0" presId="urn:microsoft.com/office/officeart/2005/8/layout/pList2"/>
    <dgm:cxn modelId="{20765E9F-A58B-3842-889E-0D3529A58EC3}" type="presParOf" srcId="{19428C0C-FC43-DF46-873A-38F394DD0F87}" destId="{7063A4E2-62EC-A648-AF7F-F03115E121C3}" srcOrd="2" destOrd="0" presId="urn:microsoft.com/office/officeart/2005/8/layout/pList2"/>
    <dgm:cxn modelId="{3321FAA7-9E7F-9741-A891-855C2E342BC2}" type="presParOf" srcId="{7063A4E2-62EC-A648-AF7F-F03115E121C3}" destId="{5CFC4ED4-899D-7744-B359-438147B9359C}" srcOrd="0" destOrd="0" presId="urn:microsoft.com/office/officeart/2005/8/layout/pList2"/>
    <dgm:cxn modelId="{4266AC64-672B-B344-B105-0877F96DFB90}" type="presParOf" srcId="{7063A4E2-62EC-A648-AF7F-F03115E121C3}" destId="{F08BBFEE-221B-2B43-80B3-97583127D47D}" srcOrd="1" destOrd="0" presId="urn:microsoft.com/office/officeart/2005/8/layout/pList2"/>
    <dgm:cxn modelId="{270D11A4-BAE4-8046-A063-4E843826F6D2}" type="presParOf" srcId="{7063A4E2-62EC-A648-AF7F-F03115E121C3}" destId="{D1390CF6-16CF-A243-BF4A-5F15FD2742B0}" srcOrd="2" destOrd="0" presId="urn:microsoft.com/office/officeart/2005/8/layout/pList2"/>
    <dgm:cxn modelId="{ECFD20A1-31EE-BB4A-AB64-D14BD84FF136}" type="presParOf" srcId="{19428C0C-FC43-DF46-873A-38F394DD0F87}" destId="{A2012FCA-8BFD-EC4A-937C-A305E02B15BF}" srcOrd="3" destOrd="0" presId="urn:microsoft.com/office/officeart/2005/8/layout/pList2"/>
    <dgm:cxn modelId="{0D6855C7-7CF8-0840-92CD-76BF24D7D857}" type="presParOf" srcId="{19428C0C-FC43-DF46-873A-38F394DD0F87}" destId="{6825FA5B-F60A-0240-A371-508AF44F061F}" srcOrd="4" destOrd="0" presId="urn:microsoft.com/office/officeart/2005/8/layout/pList2"/>
    <dgm:cxn modelId="{5E822435-13A8-684D-86F2-507B1FF7FCAE}" type="presParOf" srcId="{6825FA5B-F60A-0240-A371-508AF44F061F}" destId="{901D712A-133C-E74D-99C1-97790EADD581}" srcOrd="0" destOrd="0" presId="urn:microsoft.com/office/officeart/2005/8/layout/pList2"/>
    <dgm:cxn modelId="{3EDE1519-F3E8-764F-8B93-0AA55F0E9CD5}" type="presParOf" srcId="{6825FA5B-F60A-0240-A371-508AF44F061F}" destId="{EE8D85FF-A44F-CC42-A145-EFE08E093930}" srcOrd="1" destOrd="0" presId="urn:microsoft.com/office/officeart/2005/8/layout/pList2"/>
    <dgm:cxn modelId="{E70DF7BA-9CBD-834E-8A65-A93FA88DBBDD}" type="presParOf" srcId="{6825FA5B-F60A-0240-A371-508AF44F061F}" destId="{9C23D65D-72A1-DE4E-A341-6BC0EF0ACE5D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8697B7-2B07-1940-BD97-1CE4FA67DB6D}">
      <dsp:nvSpPr>
        <dsp:cNvPr id="0" name=""/>
        <dsp:cNvSpPr/>
      </dsp:nvSpPr>
      <dsp:spPr>
        <a:xfrm>
          <a:off x="0" y="0"/>
          <a:ext cx="11029950" cy="163520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61044A-62AF-5E43-881C-2C4B053B1A64}">
      <dsp:nvSpPr>
        <dsp:cNvPr id="0" name=""/>
        <dsp:cNvSpPr/>
      </dsp:nvSpPr>
      <dsp:spPr>
        <a:xfrm>
          <a:off x="330898" y="218027"/>
          <a:ext cx="3240047" cy="11991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7000" b="-47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298A27-8141-1440-B211-3046D2D70958}">
      <dsp:nvSpPr>
        <dsp:cNvPr id="0" name=""/>
        <dsp:cNvSpPr/>
      </dsp:nvSpPr>
      <dsp:spPr>
        <a:xfrm rot="10800000">
          <a:off x="330898" y="1635204"/>
          <a:ext cx="3240047" cy="1998582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241808" rIns="241808" bIns="241808" numCol="1" spcCol="1270" anchor="t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dirty="0" err="1"/>
            <a:t>Scrapping</a:t>
          </a:r>
          <a:endParaRPr lang="es-ES" sz="3400" kern="1200" dirty="0"/>
        </a:p>
      </dsp:txBody>
      <dsp:txXfrm rot="10800000">
        <a:off x="392361" y="1635204"/>
        <a:ext cx="3117121" cy="1937119"/>
      </dsp:txXfrm>
    </dsp:sp>
    <dsp:sp modelId="{D1390CF6-16CF-A243-BF4A-5F15FD2742B0}">
      <dsp:nvSpPr>
        <dsp:cNvPr id="0" name=""/>
        <dsp:cNvSpPr/>
      </dsp:nvSpPr>
      <dsp:spPr>
        <a:xfrm>
          <a:off x="3894951" y="218027"/>
          <a:ext cx="3240047" cy="11991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2000" b="-22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C4ED4-899D-7744-B359-438147B9359C}">
      <dsp:nvSpPr>
        <dsp:cNvPr id="0" name=""/>
        <dsp:cNvSpPr/>
      </dsp:nvSpPr>
      <dsp:spPr>
        <a:xfrm rot="10800000">
          <a:off x="3894951" y="1635204"/>
          <a:ext cx="3240047" cy="1998582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241808" rIns="241808" bIns="241808" numCol="1" spcCol="1270" anchor="t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dirty="0" err="1"/>
            <a:t>Beatiful</a:t>
          </a:r>
          <a:r>
            <a:rPr lang="es-ES" sz="3400" kern="1200" dirty="0"/>
            <a:t> </a:t>
          </a:r>
          <a:r>
            <a:rPr lang="es-ES" sz="3400" kern="1200" dirty="0" err="1"/>
            <a:t>Soup</a:t>
          </a:r>
          <a:r>
            <a:rPr lang="es-ES" sz="3400" kern="1200" dirty="0"/>
            <a:t> para extraer datos</a:t>
          </a:r>
        </a:p>
      </dsp:txBody>
      <dsp:txXfrm rot="10800000">
        <a:off x="3956414" y="1635204"/>
        <a:ext cx="3117121" cy="1937119"/>
      </dsp:txXfrm>
    </dsp:sp>
    <dsp:sp modelId="{9C23D65D-72A1-DE4E-A341-6BC0EF0ACE5D}">
      <dsp:nvSpPr>
        <dsp:cNvPr id="0" name=""/>
        <dsp:cNvSpPr/>
      </dsp:nvSpPr>
      <dsp:spPr>
        <a:xfrm>
          <a:off x="7459003" y="218027"/>
          <a:ext cx="3240047" cy="119914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1D712A-133C-E74D-99C1-97790EADD581}">
      <dsp:nvSpPr>
        <dsp:cNvPr id="0" name=""/>
        <dsp:cNvSpPr/>
      </dsp:nvSpPr>
      <dsp:spPr>
        <a:xfrm rot="10800000">
          <a:off x="7459003" y="1635204"/>
          <a:ext cx="3240047" cy="1998582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241808" rIns="241808" bIns="241808" numCol="1" spcCol="1270" anchor="t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dirty="0"/>
            <a:t>Pandas</a:t>
          </a:r>
        </a:p>
      </dsp:txBody>
      <dsp:txXfrm rot="10800000">
        <a:off x="7520466" y="1635204"/>
        <a:ext cx="3117121" cy="19371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871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394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64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68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153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170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308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718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750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804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405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6300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7207B7B-5C57-458C-BE38-95D2CD765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770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5" y="0"/>
            <a:ext cx="465429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4FBA88-2A0C-1D4F-8C42-7BED7E0B1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s-CO" sz="3300">
                <a:solidFill>
                  <a:schemeClr val="tx1"/>
                </a:solidFill>
              </a:rPr>
              <a:t>Participación Política en los municipios PDET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31BDD3-FB34-1443-A4CE-4803597F3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s-CO" sz="2000" dirty="0"/>
              <a:t>Andrés Ramírez VEla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3C6219-2375-4803-934E-C1C180CED1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42"/>
          <a:stretch/>
        </p:blipFill>
        <p:spPr>
          <a:xfrm>
            <a:off x="643465" y="1679987"/>
            <a:ext cx="6253164" cy="351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921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09222E-E07D-1447-AF16-3C8110090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Descripción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CBB9AF-940F-EE4D-A1A3-D6F0E5F190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Uno de los compromisos alcanzados tras la firma del proceso de paz con las FARC-EP  se encamina en mejorar las condiciones de vida de los municipios más afectados por el conflicto a través de la implementación de los Programas de Desarrollo con Enfoque Territorial (PDET). </a:t>
            </a:r>
          </a:p>
          <a:p>
            <a:r>
              <a:rPr lang="es-CO" dirty="0"/>
              <a:t>Se busca identificar si hubo un aumento sobre la participación política electoral en los municipios mencionados en las elcciones lócales para Concejo en el 2019 con respecto de la elección anterior.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99849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B1024E-7599-454F-8E6B-7D5DA6668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Métodos usados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A4636505-B5BB-484F-90B0-4366919E0E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6603271"/>
              </p:ext>
            </p:extLst>
          </p:nvPr>
        </p:nvGraphicFramePr>
        <p:xfrm>
          <a:off x="581025" y="2341563"/>
          <a:ext cx="11029950" cy="36337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09180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888F61-F3AE-AB4A-B217-B0D2E4A4E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52903"/>
          </a:xfrm>
        </p:spPr>
        <p:txBody>
          <a:bodyPr/>
          <a:lstStyle/>
          <a:p>
            <a:r>
              <a:rPr lang="es-CO" dirty="0"/>
              <a:t>Resultados</a:t>
            </a:r>
          </a:p>
        </p:txBody>
      </p:sp>
      <p:pic>
        <p:nvPicPr>
          <p:cNvPr id="4" name="slide2" descr="Comparación votación">
            <a:extLst>
              <a:ext uri="{FF2B5EF4-FFF2-40B4-BE49-F238E27FC236}">
                <a16:creationId xmlns:a16="http://schemas.microsoft.com/office/drawing/2014/main" id="{374EC37D-8688-3F4E-9613-B5708A77CB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435" y="1864659"/>
            <a:ext cx="5074024" cy="405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18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16F756-AC79-B14C-96AE-951212797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Resultados</a:t>
            </a:r>
          </a:p>
        </p:txBody>
      </p:sp>
      <p:pic>
        <p:nvPicPr>
          <p:cNvPr id="4" name="slide2" descr="Comparción votación 2015 - 2019">
            <a:extLst>
              <a:ext uri="{FF2B5EF4-FFF2-40B4-BE49-F238E27FC236}">
                <a16:creationId xmlns:a16="http://schemas.microsoft.com/office/drawing/2014/main" id="{C6472EB3-8B68-EE44-9B7E-3EB8FF76DF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29" y="2043953"/>
            <a:ext cx="10506636" cy="437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260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2860D3-65F5-3146-962E-E57123EDD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Resultados</a:t>
            </a:r>
          </a:p>
        </p:txBody>
      </p:sp>
      <p:pic>
        <p:nvPicPr>
          <p:cNvPr id="4" name="slide3" descr="Numero de partidos">
            <a:extLst>
              <a:ext uri="{FF2B5EF4-FFF2-40B4-BE49-F238E27FC236}">
                <a16:creationId xmlns:a16="http://schemas.microsoft.com/office/drawing/2014/main" id="{60BDEC2C-9148-BA4D-9218-398C48C672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29" y="2021983"/>
            <a:ext cx="9795772" cy="395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628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C3B792-2C86-9B45-ABEA-3D02C1FC4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57703"/>
          </a:xfrm>
        </p:spPr>
        <p:txBody>
          <a:bodyPr/>
          <a:lstStyle/>
          <a:p>
            <a:r>
              <a:rPr lang="es-CO" dirty="0"/>
              <a:t>Resultados</a:t>
            </a:r>
            <a:br>
              <a:rPr lang="es-CO" dirty="0"/>
            </a:br>
            <a:endParaRPr lang="es-CO" dirty="0"/>
          </a:p>
        </p:txBody>
      </p:sp>
      <p:pic>
        <p:nvPicPr>
          <p:cNvPr id="4" name="slide2" descr="Participación departamento">
            <a:extLst>
              <a:ext uri="{FF2B5EF4-FFF2-40B4-BE49-F238E27FC236}">
                <a16:creationId xmlns:a16="http://schemas.microsoft.com/office/drawing/2014/main" id="{5178309F-C679-F44C-BDE0-F3AA5748EB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4353" y="1559859"/>
            <a:ext cx="9646023" cy="441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087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09F579-3B08-1D4F-8189-35C020038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Resultados</a:t>
            </a:r>
            <a:br>
              <a:rPr lang="es-CO" dirty="0"/>
            </a:br>
            <a:endParaRPr lang="es-CO" dirty="0"/>
          </a:p>
        </p:txBody>
      </p:sp>
      <p:pic>
        <p:nvPicPr>
          <p:cNvPr id="4" name="slide2" descr="Participación total">
            <a:extLst>
              <a:ext uri="{FF2B5EF4-FFF2-40B4-BE49-F238E27FC236}">
                <a16:creationId xmlns:a16="http://schemas.microsoft.com/office/drawing/2014/main" id="{7A13F64D-6074-0945-8367-3AB0FCAE1F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954" y="2341563"/>
            <a:ext cx="4715434" cy="3633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6716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105</Words>
  <Application>Microsoft Macintosh PowerPoint</Application>
  <PresentationFormat>Panorámica</PresentationFormat>
  <Paragraphs>14</Paragraphs>
  <Slides>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Avenir Next LT Pro</vt:lpstr>
      <vt:lpstr>Wingdings 2</vt:lpstr>
      <vt:lpstr>DividendVTI</vt:lpstr>
      <vt:lpstr>Participación Política en los municipios PDET</vt:lpstr>
      <vt:lpstr>Descripción </vt:lpstr>
      <vt:lpstr>Métodos usados</vt:lpstr>
      <vt:lpstr>Resultados</vt:lpstr>
      <vt:lpstr>Resultados</vt:lpstr>
      <vt:lpstr>Resultados</vt:lpstr>
      <vt:lpstr>Resultados </vt:lpstr>
      <vt:lpstr>Resultados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Participación Política en los municipios PDET</dc:title>
  <dc:creator>Diego Ramirez Vela</dc:creator>
  <cp:lastModifiedBy>Diego Ramirez Vela</cp:lastModifiedBy>
  <cp:revision>4</cp:revision>
  <dcterms:created xsi:type="dcterms:W3CDTF">2020-05-22T15:50:32Z</dcterms:created>
  <dcterms:modified xsi:type="dcterms:W3CDTF">2020-05-22T16:50:39Z</dcterms:modified>
</cp:coreProperties>
</file>